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137A-ED5A-4E9D-BE57-979DF22AE8DC}" type="datetimeFigureOut">
              <a:rPr lang="nl-NL" smtClean="0"/>
              <a:t>6-12-2022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439B2-4B33-4389-8CC4-CBEB097B7A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793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137A-ED5A-4E9D-BE57-979DF22AE8DC}" type="datetimeFigureOut">
              <a:rPr lang="nl-NL" smtClean="0"/>
              <a:t>6-12-2022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439B2-4B33-4389-8CC4-CBEB097B7A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858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137A-ED5A-4E9D-BE57-979DF22AE8DC}" type="datetimeFigureOut">
              <a:rPr lang="nl-NL" smtClean="0"/>
              <a:t>6-12-2022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439B2-4B33-4389-8CC4-CBEB097B7A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073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137A-ED5A-4E9D-BE57-979DF22AE8DC}" type="datetimeFigureOut">
              <a:rPr lang="nl-NL" smtClean="0"/>
              <a:t>6-12-2022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439B2-4B33-4389-8CC4-CBEB097B7A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758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137A-ED5A-4E9D-BE57-979DF22AE8DC}" type="datetimeFigureOut">
              <a:rPr lang="nl-NL" smtClean="0"/>
              <a:t>6-12-2022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439B2-4B33-4389-8CC4-CBEB097B7A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754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137A-ED5A-4E9D-BE57-979DF22AE8DC}" type="datetimeFigureOut">
              <a:rPr lang="nl-NL" smtClean="0"/>
              <a:t>6-12-2022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439B2-4B33-4389-8CC4-CBEB097B7A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38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137A-ED5A-4E9D-BE57-979DF22AE8DC}" type="datetimeFigureOut">
              <a:rPr lang="nl-NL" smtClean="0"/>
              <a:t>6-12-2022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439B2-4B33-4389-8CC4-CBEB097B7A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814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137A-ED5A-4E9D-BE57-979DF22AE8DC}" type="datetimeFigureOut">
              <a:rPr lang="nl-NL" smtClean="0"/>
              <a:t>6-12-2022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439B2-4B33-4389-8CC4-CBEB097B7A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609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137A-ED5A-4E9D-BE57-979DF22AE8DC}" type="datetimeFigureOut">
              <a:rPr lang="nl-NL" smtClean="0"/>
              <a:t>6-12-2022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439B2-4B33-4389-8CC4-CBEB097B7A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0648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137A-ED5A-4E9D-BE57-979DF22AE8DC}" type="datetimeFigureOut">
              <a:rPr lang="nl-NL" smtClean="0"/>
              <a:t>6-12-2022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439B2-4B33-4389-8CC4-CBEB097B7A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232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137A-ED5A-4E9D-BE57-979DF22AE8DC}" type="datetimeFigureOut">
              <a:rPr lang="nl-NL" smtClean="0"/>
              <a:t>6-12-2022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439B2-4B33-4389-8CC4-CBEB097B7A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576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1137A-ED5A-4E9D-BE57-979DF22AE8DC}" type="datetimeFigureOut">
              <a:rPr lang="nl-NL" smtClean="0"/>
              <a:t>6-12-2022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439B2-4B33-4389-8CC4-CBEB097B7A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06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The back of the hand, outline version. Flat vector drawing isolated on  white background, EPS 8 Stock Vector Image &amp; Art - Alam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3" b="7010"/>
          <a:stretch/>
        </p:blipFill>
        <p:spPr bwMode="auto">
          <a:xfrm>
            <a:off x="2635623" y="1250940"/>
            <a:ext cx="6049627" cy="603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8437" y="341814"/>
            <a:ext cx="9144000" cy="1316037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De hand</a:t>
            </a:r>
            <a:br>
              <a:rPr lang="nl-NL" dirty="0" smtClean="0"/>
            </a:br>
            <a:r>
              <a:rPr lang="nl-NL" sz="4400" dirty="0"/>
              <a:t>Intervisiemethode</a:t>
            </a:r>
          </a:p>
        </p:txBody>
      </p:sp>
    </p:spTree>
    <p:extLst>
      <p:ext uri="{BB962C8B-B14F-4D97-AF65-F5344CB8AC3E}">
        <p14:creationId xmlns:p14="http://schemas.microsoft.com/office/powerpoint/2010/main" val="423906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097486" y="2768394"/>
            <a:ext cx="5329647" cy="1325563"/>
          </a:xfrm>
        </p:spPr>
        <p:txBody>
          <a:bodyPr/>
          <a:lstStyle/>
          <a:p>
            <a:r>
              <a:rPr lang="nl-NL" sz="3200" dirty="0"/>
              <a:t>Duim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Waar ben </a:t>
            </a:r>
            <a:r>
              <a:rPr lang="nl-NL" dirty="0" smtClean="0"/>
              <a:t>ik</a:t>
            </a:r>
            <a:r>
              <a:rPr lang="nl-NL" dirty="0" smtClean="0"/>
              <a:t> </a:t>
            </a:r>
            <a:r>
              <a:rPr lang="nl-NL" dirty="0" smtClean="0"/>
              <a:t>goed in?</a:t>
            </a:r>
            <a:endParaRPr lang="nl-NL" dirty="0"/>
          </a:p>
        </p:txBody>
      </p:sp>
      <p:pic>
        <p:nvPicPr>
          <p:cNvPr id="2052" name="Picture 4" descr="41,736 Black Hand Thumbs Up Stock Photos, Images &amp; Photography |  Shutterstoc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1" t="8489" r="26035" b="6717"/>
          <a:stretch/>
        </p:blipFill>
        <p:spPr bwMode="auto">
          <a:xfrm>
            <a:off x="-226423" y="1147317"/>
            <a:ext cx="5486400" cy="456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14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62353" y="2824219"/>
            <a:ext cx="5329647" cy="1325563"/>
          </a:xfrm>
        </p:spPr>
        <p:txBody>
          <a:bodyPr/>
          <a:lstStyle/>
          <a:p>
            <a:r>
              <a:rPr lang="nl-NL" sz="3200" dirty="0"/>
              <a:t>Wijsvinger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Waar wil je naar toe?</a:t>
            </a:r>
            <a:endParaRPr lang="nl-NL" dirty="0"/>
          </a:p>
        </p:txBody>
      </p:sp>
      <p:pic>
        <p:nvPicPr>
          <p:cNvPr id="3074" name="Picture 2" descr="Pointing hand stock image. Image of young, indicate, woman - 3767969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" b="9548"/>
          <a:stretch/>
        </p:blipFill>
        <p:spPr bwMode="auto">
          <a:xfrm flipH="1">
            <a:off x="0" y="1175022"/>
            <a:ext cx="6936730" cy="462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57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916093" y="2889584"/>
            <a:ext cx="4737463" cy="1325563"/>
          </a:xfrm>
        </p:spPr>
        <p:txBody>
          <a:bodyPr/>
          <a:lstStyle/>
          <a:p>
            <a:r>
              <a:rPr lang="nl-NL" sz="3200" dirty="0"/>
              <a:t>Middelvinger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Waar baal </a:t>
            </a:r>
            <a:r>
              <a:rPr lang="nl-NL" dirty="0" smtClean="0"/>
              <a:t>ik</a:t>
            </a:r>
            <a:r>
              <a:rPr lang="nl-NL" dirty="0" smtClean="0"/>
              <a:t> </a:t>
            </a:r>
            <a:r>
              <a:rPr lang="nl-NL" dirty="0" smtClean="0"/>
              <a:t>van?</a:t>
            </a:r>
            <a:endParaRPr lang="nl-NL" dirty="0"/>
          </a:p>
        </p:txBody>
      </p:sp>
      <p:pic>
        <p:nvPicPr>
          <p:cNvPr id="4098" name="Picture 2" descr="Bitten Middelvinger beeld | Ditverzinjeniet.n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0" r="24564" b="-98"/>
          <a:stretch/>
        </p:blipFill>
        <p:spPr bwMode="auto">
          <a:xfrm>
            <a:off x="-1" y="-357052"/>
            <a:ext cx="4136571" cy="781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78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444343" y="2759218"/>
            <a:ext cx="5660571" cy="1325563"/>
          </a:xfrm>
        </p:spPr>
        <p:txBody>
          <a:bodyPr>
            <a:noAutofit/>
          </a:bodyPr>
          <a:lstStyle/>
          <a:p>
            <a:r>
              <a:rPr lang="nl-NL" sz="3200" dirty="0"/>
              <a:t>Ringvinger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Waar ben </a:t>
            </a:r>
            <a:r>
              <a:rPr lang="nl-NL" dirty="0" smtClean="0"/>
              <a:t>ik</a:t>
            </a:r>
            <a:r>
              <a:rPr lang="nl-NL" dirty="0" smtClean="0"/>
              <a:t> </a:t>
            </a:r>
            <a:r>
              <a:rPr lang="nl-NL" dirty="0" smtClean="0"/>
              <a:t>trouw aan?</a:t>
            </a:r>
            <a:endParaRPr lang="nl-NL" dirty="0"/>
          </a:p>
        </p:txBody>
      </p:sp>
      <p:pic>
        <p:nvPicPr>
          <p:cNvPr id="5126" name="Picture 6" descr="10 Steal-worthy Solitaire Engagement Rings We Spotted on Real Brid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2" t="1" r="43428" b="71"/>
          <a:stretch/>
        </p:blipFill>
        <p:spPr bwMode="auto">
          <a:xfrm>
            <a:off x="0" y="0"/>
            <a:ext cx="4911634" cy="68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57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817325" y="2769120"/>
            <a:ext cx="6618515" cy="1325563"/>
          </a:xfrm>
        </p:spPr>
        <p:txBody>
          <a:bodyPr>
            <a:normAutofit/>
          </a:bodyPr>
          <a:lstStyle/>
          <a:p>
            <a:r>
              <a:rPr lang="nl-NL" sz="3200" dirty="0"/>
              <a:t>Pink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Waar </a:t>
            </a:r>
            <a:r>
              <a:rPr lang="nl-NL" dirty="0" smtClean="0"/>
              <a:t>wil ik nog in groeien?</a:t>
            </a:r>
            <a:endParaRPr lang="nl-NL" dirty="0"/>
          </a:p>
        </p:txBody>
      </p:sp>
      <p:pic>
        <p:nvPicPr>
          <p:cNvPr id="6146" name="Picture 2" descr="Arm and Hand of Black Middle Age Woman Over Pink Isolated Background  Showing Little Finger As Pinky Promise Commitment, Number One Stock Photo -  Image of sign, friend: 21950038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3" t="-495" r="32457" b="-197"/>
          <a:stretch/>
        </p:blipFill>
        <p:spPr bwMode="auto">
          <a:xfrm>
            <a:off x="-1" y="-62992"/>
            <a:ext cx="5225144" cy="6955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21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back of the hand, outline version. Flat vector drawing isolated on  white background, EPS 8 Stock Vector Image &amp; Art - Alam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3" b="7010"/>
          <a:stretch/>
        </p:blipFill>
        <p:spPr bwMode="auto">
          <a:xfrm>
            <a:off x="2635624" y="1242231"/>
            <a:ext cx="6049627" cy="603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8233479" y="3979529"/>
            <a:ext cx="2808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Waar ben </a:t>
            </a:r>
            <a:r>
              <a:rPr lang="nl-NL" sz="2400" dirty="0" smtClean="0"/>
              <a:t>ik</a:t>
            </a:r>
            <a:r>
              <a:rPr lang="nl-NL" sz="2400" dirty="0" smtClean="0"/>
              <a:t> </a:t>
            </a:r>
            <a:r>
              <a:rPr lang="nl-NL" sz="2400" dirty="0"/>
              <a:t>goed in?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6809916" y="1716294"/>
            <a:ext cx="2819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Waar wil </a:t>
            </a:r>
            <a:r>
              <a:rPr lang="nl-NL" sz="2400" dirty="0" smtClean="0"/>
              <a:t>ik</a:t>
            </a:r>
            <a:r>
              <a:rPr lang="nl-NL" sz="2400" dirty="0" smtClean="0"/>
              <a:t> </a:t>
            </a:r>
            <a:r>
              <a:rPr lang="nl-NL" sz="2400" dirty="0"/>
              <a:t>naar toe?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460782" y="1011398"/>
            <a:ext cx="2381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Waar baal </a:t>
            </a:r>
            <a:r>
              <a:rPr lang="nl-NL" sz="2400" dirty="0" smtClean="0"/>
              <a:t>ik</a:t>
            </a:r>
            <a:r>
              <a:rPr lang="nl-NL" sz="2400" dirty="0" smtClean="0"/>
              <a:t> </a:t>
            </a:r>
            <a:r>
              <a:rPr lang="nl-NL" sz="2400" dirty="0"/>
              <a:t>van?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1167782" y="1716294"/>
            <a:ext cx="316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Waar ben </a:t>
            </a:r>
            <a:r>
              <a:rPr lang="nl-NL" sz="2400" dirty="0" smtClean="0"/>
              <a:t>ik </a:t>
            </a:r>
            <a:r>
              <a:rPr lang="nl-NL" sz="2400" dirty="0" smtClean="0"/>
              <a:t>trouw </a:t>
            </a:r>
            <a:r>
              <a:rPr lang="nl-NL" sz="2400" dirty="0"/>
              <a:t>aan?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129512" y="2659166"/>
            <a:ext cx="3557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Waar </a:t>
            </a:r>
            <a:r>
              <a:rPr lang="nl-NL" sz="2400" dirty="0" smtClean="0"/>
              <a:t>wil ik nog in groeien?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0636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358ec9-2782-4229-9836-e973b2fd6cb6">
      <Terms xmlns="http://schemas.microsoft.com/office/infopath/2007/PartnerControls"/>
    </lcf76f155ced4ddcb4097134ff3c332f>
    <TaxCatchAll xmlns="fd279ee8-5e73-4bdd-a74c-d71e0c9717c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DA0256ACA5334FA4A3BA51F3D8B3F3" ma:contentTypeVersion="8" ma:contentTypeDescription="Een nieuw document maken." ma:contentTypeScope="" ma:versionID="29c3eb6b2df8670445a1120012bdcdb6">
  <xsd:schema xmlns:xsd="http://www.w3.org/2001/XMLSchema" xmlns:xs="http://www.w3.org/2001/XMLSchema" xmlns:p="http://schemas.microsoft.com/office/2006/metadata/properties" xmlns:ns2="3f358ec9-2782-4229-9836-e973b2fd6cb6" xmlns:ns3="fd279ee8-5e73-4bdd-a74c-d71e0c9717ce" targetNamespace="http://schemas.microsoft.com/office/2006/metadata/properties" ma:root="true" ma:fieldsID="b7f9230b12e8373b1bb99665e2c1192e" ns2:_="" ns3:_="">
    <xsd:import namespace="3f358ec9-2782-4229-9836-e973b2fd6cb6"/>
    <xsd:import namespace="fd279ee8-5e73-4bdd-a74c-d71e0c9717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58ec9-2782-4229-9836-e973b2fd6c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fbeeldingtags" ma:readOnly="false" ma:fieldId="{5cf76f15-5ced-4ddc-b409-7134ff3c332f}" ma:taxonomyMulti="true" ma:sspId="4d04e0b8-1213-4358-9e74-527f74e4e57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279ee8-5e73-4bdd-a74c-d71e0c9717c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6c1aed0-6184-4772-97a7-05d8a6042134}" ma:internalName="TaxCatchAll" ma:showField="CatchAllData" ma:web="fd279ee8-5e73-4bdd-a74c-d71e0c9717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63F3A6-1C5B-4525-A3EE-9ECDDAF9ED4D}">
  <ds:schemaRefs>
    <ds:schemaRef ds:uri="http://schemas.microsoft.com/office/2006/metadata/properties"/>
    <ds:schemaRef ds:uri="305d9c35-e4e7-46dc-b696-2e0d98cbe4ff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4dfc51d9-fd9a-4c2e-9b35-2a6b8dbf690b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90859AA-CE00-41BB-815E-0A1D476CA0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B7B189-D20F-455F-A449-FD8A3B77238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74</Words>
  <Application>Microsoft Office PowerPoint</Application>
  <PresentationFormat>Breedbeeld</PresentationFormat>
  <Paragraphs>11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De hand Intervisiemethode</vt:lpstr>
      <vt:lpstr>Duim Waar ben ik goed in?</vt:lpstr>
      <vt:lpstr>Wijsvinger Waar wil je naar toe?</vt:lpstr>
      <vt:lpstr>Middelvinger Waar baal ik van?</vt:lpstr>
      <vt:lpstr>Ringvinger Waar ben ik trouw aan?</vt:lpstr>
      <vt:lpstr>Pink Waar wil ik nog in groeien?</vt:lpstr>
      <vt:lpstr>PowerPoint-presentatie</vt:lpstr>
    </vt:vector>
  </TitlesOfParts>
  <Company>Fontys Hogescholen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Sniekers,Peter P.L.H.</dc:creator>
  <cp:lastModifiedBy>Sniekers,Peter P.L.H.</cp:lastModifiedBy>
  <cp:revision>8</cp:revision>
  <dcterms:created xsi:type="dcterms:W3CDTF">2022-12-06T13:06:45Z</dcterms:created>
  <dcterms:modified xsi:type="dcterms:W3CDTF">2022-12-06T13:32:47Z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0x010100C9DA0256ACA5334FA4A3BA51F3D8B3F3</vt:lpwstr>
  </property>
</Properties>
</file>