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3"/>
  </p:notesMasterIdLst>
  <p:sldIdLst>
    <p:sldId id="273" r:id="rId5"/>
    <p:sldId id="294" r:id="rId6"/>
    <p:sldId id="316" r:id="rId7"/>
    <p:sldId id="295" r:id="rId8"/>
    <p:sldId id="261" r:id="rId9"/>
    <p:sldId id="296" r:id="rId10"/>
    <p:sldId id="297" r:id="rId11"/>
    <p:sldId id="298" r:id="rId12"/>
    <p:sldId id="317" r:id="rId13"/>
    <p:sldId id="318" r:id="rId14"/>
    <p:sldId id="307" r:id="rId15"/>
    <p:sldId id="321" r:id="rId16"/>
    <p:sldId id="310" r:id="rId17"/>
    <p:sldId id="319" r:id="rId18"/>
    <p:sldId id="311" r:id="rId19"/>
    <p:sldId id="314" r:id="rId20"/>
    <p:sldId id="302" r:id="rId21"/>
    <p:sldId id="27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jen, Marty van" initials="RMv" lastIdx="1" clrIdx="0">
    <p:extLst>
      <p:ext uri="{19B8F6BF-5375-455C-9EA6-DF929625EA0E}">
        <p15:presenceInfo xmlns:p15="http://schemas.microsoft.com/office/powerpoint/2012/main" userId="S-1-5-21-4143827203-86912054-1809014233-209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259"/>
    <a:srgbClr val="00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78D59-9F75-A368-1FFC-C4805F601EA8}" v="19" dt="2025-01-29T10:45:19.358"/>
    <p1510:client id="{BC9FC1AF-C68F-D555-BACC-E6C5EB452D3C}" v="50" dt="2025-01-30T14:39:26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ma - Huijsmans, Cindy" userId="S::cindy.bosma_libreon.nl#ext#@sovot.onmicrosoft.com::b08c01e1-3ced-48d1-8db0-080168d5f3ba" providerId="AD" clId="Web-{BC9FC1AF-C68F-D555-BACC-E6C5EB452D3C}"/>
    <pc:docChg chg="modSld">
      <pc:chgData name="Bosma - Huijsmans, Cindy" userId="S::cindy.bosma_libreon.nl#ext#@sovot.onmicrosoft.com::b08c01e1-3ced-48d1-8db0-080168d5f3ba" providerId="AD" clId="Web-{BC9FC1AF-C68F-D555-BACC-E6C5EB452D3C}" dt="2025-01-30T14:39:26.232" v="23" actId="20577"/>
      <pc:docMkLst>
        <pc:docMk/>
      </pc:docMkLst>
      <pc:sldChg chg="modSp">
        <pc:chgData name="Bosma - Huijsmans, Cindy" userId="S::cindy.bosma_libreon.nl#ext#@sovot.onmicrosoft.com::b08c01e1-3ced-48d1-8db0-080168d5f3ba" providerId="AD" clId="Web-{BC9FC1AF-C68F-D555-BACC-E6C5EB452D3C}" dt="2025-01-30T14:39:26.232" v="23" actId="20577"/>
        <pc:sldMkLst>
          <pc:docMk/>
          <pc:sldMk cId="2378408206" sldId="314"/>
        </pc:sldMkLst>
        <pc:spChg chg="mod">
          <ac:chgData name="Bosma - Huijsmans, Cindy" userId="S::cindy.bosma_libreon.nl#ext#@sovot.onmicrosoft.com::b08c01e1-3ced-48d1-8db0-080168d5f3ba" providerId="AD" clId="Web-{BC9FC1AF-C68F-D555-BACC-E6C5EB452D3C}" dt="2025-01-30T14:39:26.232" v="23" actId="20577"/>
          <ac:spMkLst>
            <pc:docMk/>
            <pc:sldMk cId="2378408206" sldId="314"/>
            <ac:spMk id="6" creationId="{BFE81D09-86D2-36AB-3F0D-6860CF5E25AC}"/>
          </ac:spMkLst>
        </pc:spChg>
      </pc:sldChg>
    </pc:docChg>
  </pc:docChgLst>
  <pc:docChgLst>
    <pc:chgData name="T. Ligtvoet" userId="S::t.ligtvoet_denassau.nl#ext#@sovot.onmicrosoft.com::f49ac0cc-888f-4082-816a-623981fb26d0" providerId="AD" clId="Web-{42078D59-9F75-A368-1FFC-C4805F601EA8}"/>
    <pc:docChg chg="delSld modSld">
      <pc:chgData name="T. Ligtvoet" userId="S::t.ligtvoet_denassau.nl#ext#@sovot.onmicrosoft.com::f49ac0cc-888f-4082-816a-623981fb26d0" providerId="AD" clId="Web-{42078D59-9F75-A368-1FFC-C4805F601EA8}" dt="2025-01-29T10:45:19.358" v="15" actId="1076"/>
      <pc:docMkLst>
        <pc:docMk/>
      </pc:docMkLst>
      <pc:sldChg chg="addSp modSp">
        <pc:chgData name="T. Ligtvoet" userId="S::t.ligtvoet_denassau.nl#ext#@sovot.onmicrosoft.com::f49ac0cc-888f-4082-816a-623981fb26d0" providerId="AD" clId="Web-{42078D59-9F75-A368-1FFC-C4805F601EA8}" dt="2025-01-29T10:45:19.358" v="15" actId="1076"/>
        <pc:sldMkLst>
          <pc:docMk/>
          <pc:sldMk cId="2263102679" sldId="302"/>
        </pc:sldMkLst>
        <pc:spChg chg="mod">
          <ac:chgData name="T. Ligtvoet" userId="S::t.ligtvoet_denassau.nl#ext#@sovot.onmicrosoft.com::f49ac0cc-888f-4082-816a-623981fb26d0" providerId="AD" clId="Web-{42078D59-9F75-A368-1FFC-C4805F601EA8}" dt="2025-01-29T10:45:19.358" v="15" actId="1076"/>
          <ac:spMkLst>
            <pc:docMk/>
            <pc:sldMk cId="2263102679" sldId="302"/>
            <ac:spMk id="3" creationId="{B84AFCFA-0E40-D313-DBF9-68A183820084}"/>
          </ac:spMkLst>
        </pc:spChg>
        <pc:picChg chg="add mod">
          <ac:chgData name="T. Ligtvoet" userId="S::t.ligtvoet_denassau.nl#ext#@sovot.onmicrosoft.com::f49ac0cc-888f-4082-816a-623981fb26d0" providerId="AD" clId="Web-{42078D59-9F75-A368-1FFC-C4805F601EA8}" dt="2025-01-29T10:44:43.638" v="4" actId="1076"/>
          <ac:picMkLst>
            <pc:docMk/>
            <pc:sldMk cId="2263102679" sldId="302"/>
            <ac:picMk id="5" creationId="{C3EC9E2E-CEDE-9B84-915D-E6644763E6BA}"/>
          </ac:picMkLst>
        </pc:picChg>
      </pc:sldChg>
      <pc:sldChg chg="modSp">
        <pc:chgData name="T. Ligtvoet" userId="S::t.ligtvoet_denassau.nl#ext#@sovot.onmicrosoft.com::f49ac0cc-888f-4082-816a-623981fb26d0" providerId="AD" clId="Web-{42078D59-9F75-A368-1FFC-C4805F601EA8}" dt="2025-01-29T10:41:15.365" v="1" actId="1076"/>
        <pc:sldMkLst>
          <pc:docMk/>
          <pc:sldMk cId="2838022890" sldId="319"/>
        </pc:sldMkLst>
        <pc:picChg chg="mod">
          <ac:chgData name="T. Ligtvoet" userId="S::t.ligtvoet_denassau.nl#ext#@sovot.onmicrosoft.com::f49ac0cc-888f-4082-816a-623981fb26d0" providerId="AD" clId="Web-{42078D59-9F75-A368-1FFC-C4805F601EA8}" dt="2025-01-29T10:41:15.365" v="1" actId="1076"/>
          <ac:picMkLst>
            <pc:docMk/>
            <pc:sldMk cId="2838022890" sldId="319"/>
            <ac:picMk id="1026" creationId="{0F5291AB-F738-09ED-3488-06401B7DEDFC}"/>
          </ac:picMkLst>
        </pc:picChg>
      </pc:sldChg>
      <pc:sldChg chg="del">
        <pc:chgData name="T. Ligtvoet" userId="S::t.ligtvoet_denassau.nl#ext#@sovot.onmicrosoft.com::f49ac0cc-888f-4082-816a-623981fb26d0" providerId="AD" clId="Web-{42078D59-9F75-A368-1FFC-C4805F601EA8}" dt="2025-01-29T10:45:04.654" v="10"/>
        <pc:sldMkLst>
          <pc:docMk/>
          <pc:sldMk cId="2361376581" sldId="320"/>
        </pc:sldMkLst>
      </pc:sldChg>
    </pc:docChg>
  </pc:docChgLst>
  <pc:docChgLst>
    <pc:chgData name="T. Ligtvoet" userId="S::t.ligtvoet_denassau.nl#ext#@sovot.onmicrosoft.com::f49ac0cc-888f-4082-816a-623981fb26d0" providerId="AD" clId="Web-{A133B72E-000E-A1EE-93AF-454E10F317AA}"/>
    <pc:docChg chg="modSld">
      <pc:chgData name="T. Ligtvoet" userId="S::t.ligtvoet_denassau.nl#ext#@sovot.onmicrosoft.com::f49ac0cc-888f-4082-816a-623981fb26d0" providerId="AD" clId="Web-{A133B72E-000E-A1EE-93AF-454E10F317AA}" dt="2025-01-23T13:53:25.771" v="0" actId="20577"/>
      <pc:docMkLst>
        <pc:docMk/>
      </pc:docMkLst>
      <pc:sldChg chg="modSp">
        <pc:chgData name="T. Ligtvoet" userId="S::t.ligtvoet_denassau.nl#ext#@sovot.onmicrosoft.com::f49ac0cc-888f-4082-816a-623981fb26d0" providerId="AD" clId="Web-{A133B72E-000E-A1EE-93AF-454E10F317AA}" dt="2025-01-23T13:53:25.771" v="0" actId="20577"/>
        <pc:sldMkLst>
          <pc:docMk/>
          <pc:sldMk cId="2378408206" sldId="314"/>
        </pc:sldMkLst>
        <pc:spChg chg="mod">
          <ac:chgData name="T. Ligtvoet" userId="S::t.ligtvoet_denassau.nl#ext#@sovot.onmicrosoft.com::f49ac0cc-888f-4082-816a-623981fb26d0" providerId="AD" clId="Web-{A133B72E-000E-A1EE-93AF-454E10F317AA}" dt="2025-01-23T13:53:25.771" v="0" actId="20577"/>
          <ac:spMkLst>
            <pc:docMk/>
            <pc:sldMk cId="2378408206" sldId="314"/>
            <ac:spMk id="6" creationId="{BFE81D09-86D2-36AB-3F0D-6860CF5E25AC}"/>
          </ac:spMkLst>
        </pc:spChg>
      </pc:sldChg>
    </pc:docChg>
  </pc:docChgLst>
  <pc:docChgLst>
    <pc:chgData name="T. Ligtvoet" userId="cef8b95e-f620-41de-928f-256a570ac97c" providerId="ADAL" clId="{4D2517A2-6E5E-4C9E-BE14-2E81B1802774}"/>
    <pc:docChg chg="undo redo custSel addSld delSld modSld">
      <pc:chgData name="T. Ligtvoet" userId="cef8b95e-f620-41de-928f-256a570ac97c" providerId="ADAL" clId="{4D2517A2-6E5E-4C9E-BE14-2E81B1802774}" dt="2025-01-23T13:39:44.802" v="1200" actId="1076"/>
      <pc:docMkLst>
        <pc:docMk/>
      </pc:docMkLst>
      <pc:sldChg chg="modSp mod">
        <pc:chgData name="T. Ligtvoet" userId="cef8b95e-f620-41de-928f-256a570ac97c" providerId="ADAL" clId="{4D2517A2-6E5E-4C9E-BE14-2E81B1802774}" dt="2025-01-23T13:39:08.345" v="1190" actId="1076"/>
        <pc:sldMkLst>
          <pc:docMk/>
          <pc:sldMk cId="0" sldId="261"/>
        </pc:sldMkLst>
        <pc:picChg chg="mod">
          <ac:chgData name="T. Ligtvoet" userId="cef8b95e-f620-41de-928f-256a570ac97c" providerId="ADAL" clId="{4D2517A2-6E5E-4C9E-BE14-2E81B1802774}" dt="2025-01-23T13:39:08.345" v="1190" actId="1076"/>
          <ac:picMkLst>
            <pc:docMk/>
            <pc:sldMk cId="0" sldId="261"/>
            <ac:picMk id="8" creationId="{13CA013C-F258-96F9-D895-42E5E888F456}"/>
          </ac:picMkLst>
        </pc:picChg>
      </pc:sldChg>
      <pc:sldChg chg="del">
        <pc:chgData name="T. Ligtvoet" userId="cef8b95e-f620-41de-928f-256a570ac97c" providerId="ADAL" clId="{4D2517A2-6E5E-4C9E-BE14-2E81B1802774}" dt="2025-01-23T10:54:42.889" v="1112" actId="2696"/>
        <pc:sldMkLst>
          <pc:docMk/>
          <pc:sldMk cId="1494230189" sldId="293"/>
        </pc:sldMkLst>
      </pc:sldChg>
      <pc:sldChg chg="modSp mod">
        <pc:chgData name="T. Ligtvoet" userId="cef8b95e-f620-41de-928f-256a570ac97c" providerId="ADAL" clId="{4D2517A2-6E5E-4C9E-BE14-2E81B1802774}" dt="2025-01-23T09:22:20.261" v="18" actId="5793"/>
        <pc:sldMkLst>
          <pc:docMk/>
          <pc:sldMk cId="1653720503" sldId="298"/>
        </pc:sldMkLst>
        <pc:spChg chg="mod">
          <ac:chgData name="T. Ligtvoet" userId="cef8b95e-f620-41de-928f-256a570ac97c" providerId="ADAL" clId="{4D2517A2-6E5E-4C9E-BE14-2E81B1802774}" dt="2025-01-23T09:22:20.261" v="18" actId="5793"/>
          <ac:spMkLst>
            <pc:docMk/>
            <pc:sldMk cId="1653720503" sldId="298"/>
            <ac:spMk id="3" creationId="{C00643BF-7CE0-31CF-19CD-3C6959DFA915}"/>
          </ac:spMkLst>
        </pc:spChg>
      </pc:sldChg>
      <pc:sldChg chg="modSp del mod">
        <pc:chgData name="T. Ligtvoet" userId="cef8b95e-f620-41de-928f-256a570ac97c" providerId="ADAL" clId="{4D2517A2-6E5E-4C9E-BE14-2E81B1802774}" dt="2025-01-23T09:28:26.015" v="139" actId="2696"/>
        <pc:sldMkLst>
          <pc:docMk/>
          <pc:sldMk cId="3929532653" sldId="299"/>
        </pc:sldMkLst>
      </pc:sldChg>
      <pc:sldChg chg="modSp mod">
        <pc:chgData name="T. Ligtvoet" userId="cef8b95e-f620-41de-928f-256a570ac97c" providerId="ADAL" clId="{4D2517A2-6E5E-4C9E-BE14-2E81B1802774}" dt="2025-01-23T11:03:42.338" v="1177" actId="20577"/>
        <pc:sldMkLst>
          <pc:docMk/>
          <pc:sldMk cId="2263102679" sldId="302"/>
        </pc:sldMkLst>
        <pc:spChg chg="mod">
          <ac:chgData name="T. Ligtvoet" userId="cef8b95e-f620-41de-928f-256a570ac97c" providerId="ADAL" clId="{4D2517A2-6E5E-4C9E-BE14-2E81B1802774}" dt="2025-01-23T10:53:21.644" v="1110" actId="1076"/>
          <ac:spMkLst>
            <pc:docMk/>
            <pc:sldMk cId="2263102679" sldId="302"/>
            <ac:spMk id="2" creationId="{879223B6-F115-85EF-D753-19514FBD30A7}"/>
          </ac:spMkLst>
        </pc:spChg>
        <pc:spChg chg="mod">
          <ac:chgData name="T. Ligtvoet" userId="cef8b95e-f620-41de-928f-256a570ac97c" providerId="ADAL" clId="{4D2517A2-6E5E-4C9E-BE14-2E81B1802774}" dt="2025-01-23T11:03:42.338" v="1177" actId="20577"/>
          <ac:spMkLst>
            <pc:docMk/>
            <pc:sldMk cId="2263102679" sldId="302"/>
            <ac:spMk id="3" creationId="{B84AFCFA-0E40-D313-DBF9-68A183820084}"/>
          </ac:spMkLst>
        </pc:spChg>
      </pc:sldChg>
      <pc:sldChg chg="addSp delSp modSp mod">
        <pc:chgData name="T. Ligtvoet" userId="cef8b95e-f620-41de-928f-256a570ac97c" providerId="ADAL" clId="{4D2517A2-6E5E-4C9E-BE14-2E81B1802774}" dt="2025-01-23T10:24:20.516" v="889" actId="1076"/>
        <pc:sldMkLst>
          <pc:docMk/>
          <pc:sldMk cId="1945654754" sldId="307"/>
        </pc:sldMkLst>
        <pc:spChg chg="mod">
          <ac:chgData name="T. Ligtvoet" userId="cef8b95e-f620-41de-928f-256a570ac97c" providerId="ADAL" clId="{4D2517A2-6E5E-4C9E-BE14-2E81B1802774}" dt="2025-01-23T09:38:15.101" v="240" actId="20577"/>
          <ac:spMkLst>
            <pc:docMk/>
            <pc:sldMk cId="1945654754" sldId="307"/>
            <ac:spMk id="5" creationId="{2644723B-CB04-BA6C-3208-635223567331}"/>
          </ac:spMkLst>
        </pc:spChg>
        <pc:spChg chg="mod">
          <ac:chgData name="T. Ligtvoet" userId="cef8b95e-f620-41de-928f-256a570ac97c" providerId="ADAL" clId="{4D2517A2-6E5E-4C9E-BE14-2E81B1802774}" dt="2025-01-23T10:24:20.516" v="889" actId="1076"/>
          <ac:spMkLst>
            <pc:docMk/>
            <pc:sldMk cId="1945654754" sldId="307"/>
            <ac:spMk id="6" creationId="{9573B966-C396-6A7A-E0D0-FD9861CB4611}"/>
          </ac:spMkLst>
        </pc:spChg>
      </pc:sldChg>
      <pc:sldChg chg="addSp delSp modSp del">
        <pc:chgData name="T. Ligtvoet" userId="cef8b95e-f620-41de-928f-256a570ac97c" providerId="ADAL" clId="{4D2517A2-6E5E-4C9E-BE14-2E81B1802774}" dt="2025-01-23T10:27:44.655" v="901" actId="2696"/>
        <pc:sldMkLst>
          <pc:docMk/>
          <pc:sldMk cId="4095447071" sldId="309"/>
        </pc:sldMkLst>
      </pc:sldChg>
      <pc:sldChg chg="addSp delSp modSp mod">
        <pc:chgData name="T. Ligtvoet" userId="cef8b95e-f620-41de-928f-256a570ac97c" providerId="ADAL" clId="{4D2517A2-6E5E-4C9E-BE14-2E81B1802774}" dt="2025-01-23T10:27:03.342" v="900" actId="20577"/>
        <pc:sldMkLst>
          <pc:docMk/>
          <pc:sldMk cId="3786947418" sldId="310"/>
        </pc:sldMkLst>
        <pc:spChg chg="mod">
          <ac:chgData name="T. Ligtvoet" userId="cef8b95e-f620-41de-928f-256a570ac97c" providerId="ADAL" clId="{4D2517A2-6E5E-4C9E-BE14-2E81B1802774}" dt="2025-01-23T10:22:38.105" v="878" actId="20577"/>
          <ac:spMkLst>
            <pc:docMk/>
            <pc:sldMk cId="3786947418" sldId="310"/>
            <ac:spMk id="5" creationId="{BFF982EF-2938-B696-820B-9C4439573FF5}"/>
          </ac:spMkLst>
        </pc:spChg>
        <pc:spChg chg="mod">
          <ac:chgData name="T. Ligtvoet" userId="cef8b95e-f620-41de-928f-256a570ac97c" providerId="ADAL" clId="{4D2517A2-6E5E-4C9E-BE14-2E81B1802774}" dt="2025-01-23T10:27:03.342" v="900" actId="20577"/>
          <ac:spMkLst>
            <pc:docMk/>
            <pc:sldMk cId="3786947418" sldId="310"/>
            <ac:spMk id="6" creationId="{5A0BBE95-DF19-3E28-BA10-90C748DC0F34}"/>
          </ac:spMkLst>
        </pc:spChg>
      </pc:sldChg>
      <pc:sldChg chg="delSp modSp mod">
        <pc:chgData name="T. Ligtvoet" userId="cef8b95e-f620-41de-928f-256a570ac97c" providerId="ADAL" clId="{4D2517A2-6E5E-4C9E-BE14-2E81B1802774}" dt="2025-01-23T10:45:21.622" v="959"/>
        <pc:sldMkLst>
          <pc:docMk/>
          <pc:sldMk cId="3573976702" sldId="311"/>
        </pc:sldMkLst>
        <pc:spChg chg="mod">
          <ac:chgData name="T. Ligtvoet" userId="cef8b95e-f620-41de-928f-256a570ac97c" providerId="ADAL" clId="{4D2517A2-6E5E-4C9E-BE14-2E81B1802774}" dt="2025-01-23T10:27:52.759" v="905" actId="20577"/>
          <ac:spMkLst>
            <pc:docMk/>
            <pc:sldMk cId="3573976702" sldId="311"/>
            <ac:spMk id="5" creationId="{8D3E010C-FC1D-D63D-80AF-4C0AE4DB04DC}"/>
          </ac:spMkLst>
        </pc:spChg>
        <pc:spChg chg="mod">
          <ac:chgData name="T. Ligtvoet" userId="cef8b95e-f620-41de-928f-256a570ac97c" providerId="ADAL" clId="{4D2517A2-6E5E-4C9E-BE14-2E81B1802774}" dt="2025-01-23T10:45:21.622" v="959"/>
          <ac:spMkLst>
            <pc:docMk/>
            <pc:sldMk cId="3573976702" sldId="311"/>
            <ac:spMk id="6" creationId="{6D021824-4C5C-8918-9B8E-52055AAEA35B}"/>
          </ac:spMkLst>
        </pc:spChg>
      </pc:sldChg>
      <pc:sldChg chg="delSp modSp del mod">
        <pc:chgData name="T. Ligtvoet" userId="cef8b95e-f620-41de-928f-256a570ac97c" providerId="ADAL" clId="{4D2517A2-6E5E-4C9E-BE14-2E81B1802774}" dt="2025-01-23T10:51:23.572" v="1052" actId="2696"/>
        <pc:sldMkLst>
          <pc:docMk/>
          <pc:sldMk cId="2526519107" sldId="313"/>
        </pc:sldMkLst>
      </pc:sldChg>
      <pc:sldChg chg="delSp modSp mod">
        <pc:chgData name="T. Ligtvoet" userId="cef8b95e-f620-41de-928f-256a570ac97c" providerId="ADAL" clId="{4D2517A2-6E5E-4C9E-BE14-2E81B1802774}" dt="2025-01-23T10:51:02.546" v="1048" actId="20577"/>
        <pc:sldMkLst>
          <pc:docMk/>
          <pc:sldMk cId="2378408206" sldId="314"/>
        </pc:sldMkLst>
        <pc:spChg chg="mod">
          <ac:chgData name="T. Ligtvoet" userId="cef8b95e-f620-41de-928f-256a570ac97c" providerId="ADAL" clId="{4D2517A2-6E5E-4C9E-BE14-2E81B1802774}" dt="2025-01-23T10:51:02.546" v="1048" actId="20577"/>
          <ac:spMkLst>
            <pc:docMk/>
            <pc:sldMk cId="2378408206" sldId="314"/>
            <ac:spMk id="6" creationId="{BFE81D09-86D2-36AB-3F0D-6860CF5E25AC}"/>
          </ac:spMkLst>
        </pc:spChg>
      </pc:sldChg>
      <pc:sldChg chg="del">
        <pc:chgData name="T. Ligtvoet" userId="cef8b95e-f620-41de-928f-256a570ac97c" providerId="ADAL" clId="{4D2517A2-6E5E-4C9E-BE14-2E81B1802774}" dt="2025-01-23T10:51:30.805" v="1053" actId="2696"/>
        <pc:sldMkLst>
          <pc:docMk/>
          <pc:sldMk cId="355419461" sldId="315"/>
        </pc:sldMkLst>
      </pc:sldChg>
      <pc:sldChg chg="modSp mod">
        <pc:chgData name="T. Ligtvoet" userId="cef8b95e-f620-41de-928f-256a570ac97c" providerId="ADAL" clId="{4D2517A2-6E5E-4C9E-BE14-2E81B1802774}" dt="2025-01-23T09:26:43.804" v="127" actId="5793"/>
        <pc:sldMkLst>
          <pc:docMk/>
          <pc:sldMk cId="2038610977" sldId="317"/>
        </pc:sldMkLst>
        <pc:spChg chg="mod">
          <ac:chgData name="T. Ligtvoet" userId="cef8b95e-f620-41de-928f-256a570ac97c" providerId="ADAL" clId="{4D2517A2-6E5E-4C9E-BE14-2E81B1802774}" dt="2025-01-23T09:25:37.640" v="46" actId="20577"/>
          <ac:spMkLst>
            <pc:docMk/>
            <pc:sldMk cId="2038610977" sldId="317"/>
            <ac:spMk id="2" creationId="{DE1477A3-1A57-6D41-D1EE-EEF39B09C192}"/>
          </ac:spMkLst>
        </pc:spChg>
        <pc:spChg chg="mod">
          <ac:chgData name="T. Ligtvoet" userId="cef8b95e-f620-41de-928f-256a570ac97c" providerId="ADAL" clId="{4D2517A2-6E5E-4C9E-BE14-2E81B1802774}" dt="2025-01-23T09:26:43.804" v="127" actId="5793"/>
          <ac:spMkLst>
            <pc:docMk/>
            <pc:sldMk cId="2038610977" sldId="317"/>
            <ac:spMk id="3" creationId="{8DB3D3E6-09DF-F0B8-C788-4FA959DC5975}"/>
          </ac:spMkLst>
        </pc:spChg>
      </pc:sldChg>
      <pc:sldChg chg="modSp add">
        <pc:chgData name="T. Ligtvoet" userId="cef8b95e-f620-41de-928f-256a570ac97c" providerId="ADAL" clId="{4D2517A2-6E5E-4C9E-BE14-2E81B1802774}" dt="2025-01-23T09:28:30.914" v="140" actId="1076"/>
        <pc:sldMkLst>
          <pc:docMk/>
          <pc:sldMk cId="1512055744" sldId="318"/>
        </pc:sldMkLst>
        <pc:picChg chg="mod">
          <ac:chgData name="T. Ligtvoet" userId="cef8b95e-f620-41de-928f-256a570ac97c" providerId="ADAL" clId="{4D2517A2-6E5E-4C9E-BE14-2E81B1802774}" dt="2025-01-23T09:28:30.914" v="140" actId="1076"/>
          <ac:picMkLst>
            <pc:docMk/>
            <pc:sldMk cId="1512055744" sldId="318"/>
            <ac:picMk id="7174" creationId="{C1314D3B-901E-F7F1-540C-2B47BB18F928}"/>
          </ac:picMkLst>
        </pc:picChg>
      </pc:sldChg>
      <pc:sldChg chg="addSp delSp modSp add mod">
        <pc:chgData name="T. Ligtvoet" userId="cef8b95e-f620-41de-928f-256a570ac97c" providerId="ADAL" clId="{4D2517A2-6E5E-4C9E-BE14-2E81B1802774}" dt="2025-01-23T10:28:54.795" v="919" actId="478"/>
        <pc:sldMkLst>
          <pc:docMk/>
          <pc:sldMk cId="2838022890" sldId="319"/>
        </pc:sldMkLst>
        <pc:spChg chg="mod">
          <ac:chgData name="T. Ligtvoet" userId="cef8b95e-f620-41de-928f-256a570ac97c" providerId="ADAL" clId="{4D2517A2-6E5E-4C9E-BE14-2E81B1802774}" dt="2025-01-23T10:28:01.364" v="907" actId="20577"/>
          <ac:spMkLst>
            <pc:docMk/>
            <pc:sldMk cId="2838022890" sldId="319"/>
            <ac:spMk id="6" creationId="{5394F806-F2A1-B3A2-AD87-9A7773FC3363}"/>
          </ac:spMkLst>
        </pc:spChg>
        <pc:picChg chg="add mod">
          <ac:chgData name="T. Ligtvoet" userId="cef8b95e-f620-41de-928f-256a570ac97c" providerId="ADAL" clId="{4D2517A2-6E5E-4C9E-BE14-2E81B1802774}" dt="2025-01-23T10:28:53.184" v="918" actId="1076"/>
          <ac:picMkLst>
            <pc:docMk/>
            <pc:sldMk cId="2838022890" sldId="319"/>
            <ac:picMk id="1026" creationId="{0F5291AB-F738-09ED-3488-06401B7DEDFC}"/>
          </ac:picMkLst>
        </pc:picChg>
      </pc:sldChg>
      <pc:sldChg chg="addSp delSp modSp new mod">
        <pc:chgData name="T. Ligtvoet" userId="cef8b95e-f620-41de-928f-256a570ac97c" providerId="ADAL" clId="{4D2517A2-6E5E-4C9E-BE14-2E81B1802774}" dt="2025-01-23T11:08:15.174" v="1187" actId="1076"/>
        <pc:sldMkLst>
          <pc:docMk/>
          <pc:sldMk cId="2361376581" sldId="320"/>
        </pc:sldMkLst>
      </pc:sldChg>
      <pc:sldChg chg="addSp delSp modSp new mod">
        <pc:chgData name="T. Ligtvoet" userId="cef8b95e-f620-41de-928f-256a570ac97c" providerId="ADAL" clId="{4D2517A2-6E5E-4C9E-BE14-2E81B1802774}" dt="2025-01-23T13:39:44.802" v="1200" actId="1076"/>
        <pc:sldMkLst>
          <pc:docMk/>
          <pc:sldMk cId="1417175879" sldId="321"/>
        </pc:sldMkLst>
        <pc:picChg chg="add mod">
          <ac:chgData name="T. Ligtvoet" userId="cef8b95e-f620-41de-928f-256a570ac97c" providerId="ADAL" clId="{4D2517A2-6E5E-4C9E-BE14-2E81B1802774}" dt="2025-01-23T13:39:44.802" v="1200" actId="1076"/>
          <ac:picMkLst>
            <pc:docMk/>
            <pc:sldMk cId="1417175879" sldId="321"/>
            <ac:picMk id="5" creationId="{D10C71D6-48AE-E3D3-B1C9-296202842A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724516c7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724516c7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16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70c3bba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70c3bba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4F84E642-1DE9-D347-83D9-08F388EBA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13fa10f3_0_236:notes">
            <a:extLst>
              <a:ext uri="{FF2B5EF4-FFF2-40B4-BE49-F238E27FC236}">
                <a16:creationId xmlns:a16="http://schemas.microsoft.com/office/drawing/2014/main" id="{7C35C821-6E45-381D-9499-D3777D786C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713fa10f3_0_236:notes">
            <a:extLst>
              <a:ext uri="{FF2B5EF4-FFF2-40B4-BE49-F238E27FC236}">
                <a16:creationId xmlns:a16="http://schemas.microsoft.com/office/drawing/2014/main" id="{E1C9EEE2-60DA-A7E4-3432-B3231A4A42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5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9DE9152E-9C64-D4DD-5478-9C2D5A49B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13fa10f3_0_236:notes">
            <a:extLst>
              <a:ext uri="{FF2B5EF4-FFF2-40B4-BE49-F238E27FC236}">
                <a16:creationId xmlns:a16="http://schemas.microsoft.com/office/drawing/2014/main" id="{5E3B4F22-7621-671D-DAEC-F2D00FDA7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713fa10f3_0_236:notes">
            <a:extLst>
              <a:ext uri="{FF2B5EF4-FFF2-40B4-BE49-F238E27FC236}">
                <a16:creationId xmlns:a16="http://schemas.microsoft.com/office/drawing/2014/main" id="{BF609934-907C-466B-08AD-BDC4E058F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0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F13A63FB-4BD7-A6AF-740F-AA5BCA37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13fa10f3_0_236:notes">
            <a:extLst>
              <a:ext uri="{FF2B5EF4-FFF2-40B4-BE49-F238E27FC236}">
                <a16:creationId xmlns:a16="http://schemas.microsoft.com/office/drawing/2014/main" id="{F1F9209C-DC60-3E98-4715-51746AC47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713fa10f3_0_236:notes">
            <a:extLst>
              <a:ext uri="{FF2B5EF4-FFF2-40B4-BE49-F238E27FC236}">
                <a16:creationId xmlns:a16="http://schemas.microsoft.com/office/drawing/2014/main" id="{70026CE1-A104-2605-448E-A5529B314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09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0077CA79-4BEC-E3CF-D8F4-F658D9B4B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13fa10f3_0_236:notes">
            <a:extLst>
              <a:ext uri="{FF2B5EF4-FFF2-40B4-BE49-F238E27FC236}">
                <a16:creationId xmlns:a16="http://schemas.microsoft.com/office/drawing/2014/main" id="{B1F3B984-08A1-E628-53C9-678307D64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713fa10f3_0_236:notes">
            <a:extLst>
              <a:ext uri="{FF2B5EF4-FFF2-40B4-BE49-F238E27FC236}">
                <a16:creationId xmlns:a16="http://schemas.microsoft.com/office/drawing/2014/main" id="{C0A7FE31-F056-E491-5A4F-166A47021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74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1FCFFB21-A260-9831-CF8C-A697448A1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13fa10f3_0_236:notes">
            <a:extLst>
              <a:ext uri="{FF2B5EF4-FFF2-40B4-BE49-F238E27FC236}">
                <a16:creationId xmlns:a16="http://schemas.microsoft.com/office/drawing/2014/main" id="{C4C299AC-1536-7D3D-6595-AE01C7FCE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713fa10f3_0_236:notes">
            <a:extLst>
              <a:ext uri="{FF2B5EF4-FFF2-40B4-BE49-F238E27FC236}">
                <a16:creationId xmlns:a16="http://schemas.microsoft.com/office/drawing/2014/main" id="{B6CAA60E-FA26-3F04-7F73-4EC55E3EA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80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713fa10f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713fa10f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65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pagina geel 3">
  <p:cSld name="TITLE_1_1_2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t="9389" b="9381"/>
          <a:stretch/>
        </p:blipFill>
        <p:spPr>
          <a:xfrm>
            <a:off x="0" y="0"/>
            <a:ext cx="9144003" cy="49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1666250" y="2040738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548" y="2349148"/>
            <a:ext cx="259600" cy="2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1666250" y="2658225"/>
            <a:ext cx="2558400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4">
            <a:alphaModFix/>
          </a:blip>
          <a:srcRect l="3230" r="8006" b="23177"/>
          <a:stretch/>
        </p:blipFill>
        <p:spPr>
          <a:xfrm>
            <a:off x="0" y="692175"/>
            <a:ext cx="9144000" cy="445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pagina blauw 2">
  <p:cSld name="TITLE_1_1_2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t="9376" b="9376"/>
          <a:stretch/>
        </p:blipFill>
        <p:spPr>
          <a:xfrm>
            <a:off x="0" y="0"/>
            <a:ext cx="9144003" cy="49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l="3749" t="5594" r="8221" b="23231"/>
          <a:stretch/>
        </p:blipFill>
        <p:spPr>
          <a:xfrm>
            <a:off x="0" y="985124"/>
            <a:ext cx="9144000" cy="415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1666250" y="2040738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548" y="2349148"/>
            <a:ext cx="259600" cy="2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1666250" y="2658225"/>
            <a:ext cx="2558400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pagina blauw 3">
  <p:cSld name="TITLE_1_1_2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t="9389" b="9381"/>
          <a:stretch/>
        </p:blipFill>
        <p:spPr>
          <a:xfrm>
            <a:off x="0" y="0"/>
            <a:ext cx="9144003" cy="49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l="3749" t="5594" r="8221" b="23231"/>
          <a:stretch/>
        </p:blipFill>
        <p:spPr>
          <a:xfrm>
            <a:off x="0" y="985124"/>
            <a:ext cx="9144000" cy="41583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1666250" y="2040738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548" y="2349148"/>
            <a:ext cx="259600" cy="2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subTitle" idx="1"/>
          </p:nvPr>
        </p:nvSpPr>
        <p:spPr>
          <a:xfrm>
            <a:off x="1666250" y="2658225"/>
            <a:ext cx="2558400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e pagina groen">
  <p:cSld name="SECTION_HEADER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4E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107375" y="805775"/>
            <a:ext cx="538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1107375" y="1647575"/>
            <a:ext cx="481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t="12457"/>
          <a:stretch/>
        </p:blipFill>
        <p:spPr>
          <a:xfrm>
            <a:off x="6667675" y="0"/>
            <a:ext cx="2160601" cy="12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87800" y="522050"/>
            <a:ext cx="260600" cy="2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derdelen">
  <p:cSld name="CUSTOM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151" y="1525050"/>
            <a:ext cx="1497176" cy="17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330" y="1366534"/>
            <a:ext cx="1766151" cy="208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951" y="1421964"/>
            <a:ext cx="1766151" cy="208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850" y="1463975"/>
            <a:ext cx="1843950" cy="217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4675" y="3797030"/>
            <a:ext cx="708225" cy="58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275" y="3797025"/>
            <a:ext cx="708231" cy="5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orpagina blauw">
  <p:cSld name="Voorpagina blauw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t="21441" r="6646" b="-8670"/>
          <a:stretch/>
        </p:blipFill>
        <p:spPr>
          <a:xfrm>
            <a:off x="0" y="-40575"/>
            <a:ext cx="9337651" cy="581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l="2037" b="2248"/>
          <a:stretch/>
        </p:blipFill>
        <p:spPr>
          <a:xfrm>
            <a:off x="0" y="-40575"/>
            <a:ext cx="9337648" cy="524089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851625" y="3893175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851625" y="4476900"/>
            <a:ext cx="6233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 t="12457"/>
          <a:stretch/>
        </p:blipFill>
        <p:spPr>
          <a:xfrm>
            <a:off x="851625" y="-40575"/>
            <a:ext cx="3145727" cy="18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6479125" y="300425"/>
            <a:ext cx="1838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98396" y="3375895"/>
            <a:ext cx="460900" cy="38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pagina blauw">
  <p:cSld name="Hoofdstuk pagina blauw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9376" b="9376"/>
          <a:stretch/>
        </p:blipFill>
        <p:spPr>
          <a:xfrm>
            <a:off x="0" y="0"/>
            <a:ext cx="9144003" cy="49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l="3749" t="5594" r="8221" b="23231"/>
          <a:stretch/>
        </p:blipFill>
        <p:spPr>
          <a:xfrm>
            <a:off x="0" y="985125"/>
            <a:ext cx="9144000" cy="415837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666250" y="2040738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548" y="2349148"/>
            <a:ext cx="259600" cy="2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666250" y="2658225"/>
            <a:ext cx="2558400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99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e pagina blauw">
  <p:cSld name="Normale pagina blauw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E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107375" y="805775"/>
            <a:ext cx="538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107375" y="1647575"/>
            <a:ext cx="481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t="12457"/>
          <a:stretch/>
        </p:blipFill>
        <p:spPr>
          <a:xfrm>
            <a:off x="6667675" y="0"/>
            <a:ext cx="2160601" cy="12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87800" y="522050"/>
            <a:ext cx="260600" cy="21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6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2400"/>
              <a:buFont typeface="Helvetica Neue"/>
              <a:buNone/>
              <a:defRPr sz="2400" b="1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defRPr sz="13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○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■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●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○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■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●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259"/>
              </a:buClr>
              <a:buSzPts val="900"/>
              <a:buFont typeface="Helvetica Neue"/>
              <a:buChar char="○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2259"/>
              </a:buClr>
              <a:buSzPts val="900"/>
              <a:buFont typeface="Helvetica Neue"/>
              <a:buChar char="■"/>
              <a:defRPr sz="900">
                <a:solidFill>
                  <a:srgbClr val="2922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2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sl-ontwerptool.nl/#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ctrTitle"/>
          </p:nvPr>
        </p:nvSpPr>
        <p:spPr>
          <a:xfrm>
            <a:off x="769075" y="3893174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Brabantse </a:t>
            </a:r>
            <a:r>
              <a:rPr lang="nl">
                <a:solidFill>
                  <a:srgbClr val="FFFFFF"/>
                </a:solidFill>
              </a:rPr>
              <a:t>Opleidings</a:t>
            </a:r>
            <a:r>
              <a:rPr lang="nl"/>
              <a:t>School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1"/>
          </p:nvPr>
        </p:nvSpPr>
        <p:spPr>
          <a:xfrm>
            <a:off x="851625" y="4374916"/>
            <a:ext cx="6233700" cy="397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</a:rPr>
              <a:t>Kansen en uitdagingen van het inductiebeleid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3EA52-A86C-F184-3EFA-1900778A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D4146-3676-08B9-08C0-1FE058B4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46" y="653375"/>
            <a:ext cx="5381100" cy="841800"/>
          </a:xfrm>
        </p:spPr>
        <p:txBody>
          <a:bodyPr/>
          <a:lstStyle/>
          <a:p>
            <a:r>
              <a:rPr lang="nl-NL"/>
              <a:t>BOS Inductiebeleid</a:t>
            </a:r>
          </a:p>
        </p:txBody>
      </p:sp>
      <p:pic>
        <p:nvPicPr>
          <p:cNvPr id="7174" name="Picture 6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C1314D3B-901E-F7F1-540C-2B47BB18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6"/>
            <a:ext cx="9144001" cy="5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C0A6D9B2-D4AC-6C1D-ABA9-0E7503ED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24">
            <a:extLst>
              <a:ext uri="{FF2B5EF4-FFF2-40B4-BE49-F238E27FC236}">
                <a16:creationId xmlns:a16="http://schemas.microsoft.com/office/drawing/2014/main" id="{2644723B-CB04-BA6C-3208-635223567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572" y="845751"/>
            <a:ext cx="7212939" cy="41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Ronde 1: uitwisselen a.d.h.v. onderwerpen</a:t>
            </a:r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73B966-C396-6A7A-E0D0-FD9861CB4611}"/>
              </a:ext>
            </a:extLst>
          </p:cNvPr>
          <p:cNvSpPr txBox="1"/>
          <p:nvPr/>
        </p:nvSpPr>
        <p:spPr>
          <a:xfrm>
            <a:off x="1151572" y="1112555"/>
            <a:ext cx="701987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800" b="1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In een inductieprogramma wordt aandacht besteed aan de volgende onderwerpen: </a:t>
            </a:r>
            <a:b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anose="020B0604020202020204" pitchFamily="34" charset="0"/>
              </a:rPr>
              <a:t>Werkdrukvermindering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 err="1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Enculturatie</a:t>
            </a:r>
            <a:endParaRPr lang="nl-NL" altLang="nl-NL" sz="1800">
              <a:solidFill>
                <a:srgbClr val="222222"/>
              </a:solidFill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anose="020B0604020202020204" pitchFamily="34" charset="0"/>
              </a:rPr>
              <a:t>Professionele ontwikkeling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Observatie en begeleiding in de klas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anose="020B0604020202020204" pitchFamily="34" charset="0"/>
              </a:rPr>
              <a:t>Intervisie en gerichte begeleiding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chemeClr val="bg1">
                    <a:lumMod val="65000"/>
                  </a:schemeClr>
                </a:solidFill>
                <a:latin typeface="Helvetica Neue"/>
                <a:cs typeface="Arial" panose="020B0604020202020204" pitchFamily="34" charset="0"/>
              </a:rPr>
              <a:t>Organisatie en borging (overkoepelend thema, voorwaarden voor een gedegen inductieprogramma)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NL" altLang="nl-NL" sz="1800">
              <a:solidFill>
                <a:srgbClr val="222222"/>
              </a:solidFill>
              <a:latin typeface="Helvetica Neue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Bron: </a:t>
            </a:r>
            <a:r>
              <a:rPr lang="nl-NL" sz="1800">
                <a:latin typeface="Helvetica Neue"/>
                <a:hlinkClick r:id="rId3"/>
              </a:rPr>
              <a:t>BSL Tool</a:t>
            </a:r>
            <a:br>
              <a:rPr kumimoji="0" lang="nl-NL" altLang="nl-NL" sz="14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nl-NL" altLang="nl-NL" sz="14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5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10C71D6-48AE-E3D3-B1C9-29620284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54" y="0"/>
            <a:ext cx="5282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61BAC061-456B-6158-089C-CB42A03F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24">
            <a:extLst>
              <a:ext uri="{FF2B5EF4-FFF2-40B4-BE49-F238E27FC236}">
                <a16:creationId xmlns:a16="http://schemas.microsoft.com/office/drawing/2014/main" id="{BFF982EF-2938-B696-820B-9C4439573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572" y="845751"/>
            <a:ext cx="7212939" cy="41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Ronde 1: uitwisselen a.d.h.v. onderwerpen</a:t>
            </a:r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0BBE95-DF19-3E28-BA10-90C748DC0F34}"/>
              </a:ext>
            </a:extLst>
          </p:cNvPr>
          <p:cNvSpPr txBox="1"/>
          <p:nvPr/>
        </p:nvSpPr>
        <p:spPr>
          <a:xfrm>
            <a:off x="1150938" y="1259396"/>
            <a:ext cx="73036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800" b="1">
                <a:solidFill>
                  <a:schemeClr val="tx1"/>
                </a:solidFill>
                <a:latin typeface="Helvetica Neue"/>
              </a:rPr>
              <a:t>Werkwijze: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NL" altLang="nl-NL" sz="1800" b="1">
              <a:solidFill>
                <a:schemeClr val="tx1"/>
              </a:solidFill>
              <a:latin typeface="Helvetica Neu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altLang="nl-NL" sz="180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anose="020B0604020202020204" pitchFamily="34" charset="0"/>
              </a:rPr>
              <a:t>Probeer in een zo divers mogelijke groep te zitten (qua school).</a:t>
            </a:r>
            <a:br>
              <a:rPr kumimoji="0" lang="nl-NL" altLang="nl-NL" sz="180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anose="020B0604020202020204" pitchFamily="34" charset="0"/>
              </a:rPr>
            </a:br>
            <a:endParaRPr kumimoji="0" lang="nl-NL" altLang="nl-NL" sz="180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Iedere groep krijgt één onderwerp toebedeeld.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altLang="nl-NL" sz="1800">
              <a:solidFill>
                <a:srgbClr val="222222"/>
              </a:solidFill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Noteer voor jezelf wat er aan dit onderwerp op jouw school gedaan wordt.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altLang="nl-NL" sz="1800">
              <a:solidFill>
                <a:srgbClr val="222222"/>
              </a:solidFill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Ga vervolgens in gesprek met je groepsleden, wissel uit, beantwoord vragen, noteer alle opbrengsten op blad.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altLang="nl-NL" sz="1800">
              <a:solidFill>
                <a:srgbClr val="222222"/>
              </a:solidFill>
              <a:latin typeface="Helvetica Neue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nl-NL" sz="1800">
                <a:solidFill>
                  <a:srgbClr val="222222"/>
                </a:solidFill>
                <a:latin typeface="Helvetica Neue"/>
                <a:cs typeface="Arial" panose="020B0604020202020204" pitchFamily="34" charset="0"/>
              </a:rPr>
              <a:t>Plenair presenteren alle onderwerpen.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nl-NL" altLang="nl-N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694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1D2BE226-D963-BAA4-07EC-71929DFC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394F806-F2A1-B3A2-AD87-9A7773FC3363}"/>
              </a:ext>
            </a:extLst>
          </p:cNvPr>
          <p:cNvSpPr txBox="1"/>
          <p:nvPr/>
        </p:nvSpPr>
        <p:spPr>
          <a:xfrm>
            <a:off x="1150938" y="1259396"/>
            <a:ext cx="7303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nl-NL" altLang="nl-N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Pauze, Lantaarn Publishers | Boek | 9789463545815">
            <a:extLst>
              <a:ext uri="{FF2B5EF4-FFF2-40B4-BE49-F238E27FC236}">
                <a16:creationId xmlns:a16="http://schemas.microsoft.com/office/drawing/2014/main" id="{0F5291AB-F738-09ED-3488-06401B7DE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3"/>
          <a:stretch/>
        </p:blipFill>
        <p:spPr bwMode="auto">
          <a:xfrm>
            <a:off x="2641827" y="1286604"/>
            <a:ext cx="3419475" cy="29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2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C7631E1A-65B4-58C4-920A-E2000EB0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24">
            <a:extLst>
              <a:ext uri="{FF2B5EF4-FFF2-40B4-BE49-F238E27FC236}">
                <a16:creationId xmlns:a16="http://schemas.microsoft.com/office/drawing/2014/main" id="{8D3E010C-FC1D-D63D-80AF-4C0AE4DB0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572" y="845751"/>
            <a:ext cx="7212939" cy="41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Ronde 2: invulling programma en maatwerk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D021824-4C5C-8918-9B8E-52055AAEA35B}"/>
              </a:ext>
            </a:extLst>
          </p:cNvPr>
          <p:cNvSpPr txBox="1"/>
          <p:nvPr/>
        </p:nvSpPr>
        <p:spPr>
          <a:xfrm>
            <a:off x="1151572" y="2056657"/>
            <a:ext cx="7212939" cy="253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sz="1800" b="1">
                <a:solidFill>
                  <a:srgbClr val="222222"/>
                </a:solidFill>
                <a:latin typeface="Helvetica Neue"/>
              </a:rPr>
              <a:t>Met</a:t>
            </a:r>
            <a:r>
              <a:rPr lang="nl-NL" sz="1800" b="1" i="0">
                <a:solidFill>
                  <a:srgbClr val="222222"/>
                </a:solidFill>
                <a:effectLst/>
                <a:latin typeface="Helvetica Neue"/>
              </a:rPr>
              <a:t> welke soorten nieuwe collega’s (achtergronden) heb je te maken?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Zij-instroom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 / carrière 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switchers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(Deeltijd) collega’s in opleiding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Internationals</a:t>
            </a: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29225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Kop- en master-collega’s in opleiding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Ervaren nieuwe collega’s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259"/>
              </a:buClr>
              <a:buSzPts val="1300"/>
              <a:buFont typeface="Helvetica Neue"/>
              <a:buChar char="●"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292259"/>
                </a:solidFill>
                <a:effectLst/>
                <a:uLnTx/>
                <a:uFillTx/>
                <a:latin typeface="Helvetica Neue"/>
                <a:sym typeface="Helvetica Neue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397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17E4E4A2-8527-057A-6B75-C019CD92B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24">
            <a:extLst>
              <a:ext uri="{FF2B5EF4-FFF2-40B4-BE49-F238E27FC236}">
                <a16:creationId xmlns:a16="http://schemas.microsoft.com/office/drawing/2014/main" id="{7B859B42-C6C2-556E-0758-80820CE1A1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572" y="845751"/>
            <a:ext cx="7212939" cy="41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Ronde 2  invulling programma en maatwerk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E81D09-86D2-36AB-3F0D-6860CF5E25AC}"/>
              </a:ext>
            </a:extLst>
          </p:cNvPr>
          <p:cNvSpPr txBox="1"/>
          <p:nvPr/>
        </p:nvSpPr>
        <p:spPr>
          <a:xfrm>
            <a:off x="1151572" y="1612745"/>
            <a:ext cx="7212939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sz="1800" b="1" i="0">
                <a:solidFill>
                  <a:srgbClr val="222222"/>
                </a:solidFill>
                <a:effectLst/>
                <a:latin typeface="Helvetica Neue"/>
              </a:rPr>
              <a:t>Vul voor jezelf je eigen tabel in</a:t>
            </a:r>
            <a:r>
              <a:rPr lang="nl-NL" sz="1800" b="1">
                <a:solidFill>
                  <a:srgbClr val="222222"/>
                </a:solidFill>
                <a:latin typeface="Helvetica Neue"/>
              </a:rPr>
              <a:t>:</a:t>
            </a:r>
            <a:endParaRPr lang="nl-NL" sz="1800" b="1" i="0">
              <a:solidFill>
                <a:srgbClr val="222222"/>
              </a:solidFill>
              <a:effectLst/>
              <a:latin typeface="Helvetica Neue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49000"/>
                    <a:lumOff val="51000"/>
                  </a:schemeClr>
                </a:solidFill>
                <a:latin typeface="Helvetica Neue"/>
              </a:rPr>
              <a:t>Welke behoefte bestaat bij welke doelgroep?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Helvetica Neue"/>
              </a:rPr>
              <a:t>Wat bied je aan?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Helvetica Neue"/>
              </a:rPr>
              <a:t>Voor </a:t>
            </a:r>
            <a:r>
              <a:rPr lang="nl-NL" sz="1800">
                <a:solidFill>
                  <a:schemeClr val="tx1">
                    <a:lumMod val="49000"/>
                    <a:lumOff val="51000"/>
                  </a:schemeClr>
                </a:solidFill>
                <a:latin typeface="Helvetica Neue"/>
              </a:rPr>
              <a:t>welk</a:t>
            </a:r>
            <a:r>
              <a:rPr lang="nl-NL" sz="1800" b="0" i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Helvetica Neue"/>
              </a:rPr>
              <a:t> jaar van het inductieprogramma?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222222"/>
                </a:solidFill>
                <a:latin typeface="Helvetica Neue"/>
              </a:rPr>
              <a:t>Wat zou </a:t>
            </a:r>
            <a:r>
              <a:rPr lang="nl-NL" sz="1800" b="0" i="0">
                <a:solidFill>
                  <a:srgbClr val="222222"/>
                </a:solidFill>
                <a:effectLst/>
                <a:latin typeface="Helvetica Neue"/>
              </a:rPr>
              <a:t>je </a:t>
            </a:r>
            <a:r>
              <a:rPr lang="nl-NL" sz="1800">
                <a:solidFill>
                  <a:srgbClr val="222222"/>
                </a:solidFill>
                <a:latin typeface="Helvetica Neue"/>
              </a:rPr>
              <a:t>nog verder willen ontwikkelen binnen je programma?</a:t>
            </a:r>
            <a:br>
              <a:rPr lang="nl-NL" sz="1800" b="0" i="0">
                <a:solidFill>
                  <a:srgbClr val="222222"/>
                </a:solidFill>
                <a:effectLst/>
                <a:latin typeface="Helvetica Neue"/>
              </a:rPr>
            </a:br>
            <a:endParaRPr lang="nl-NL" sz="1800" b="0" i="0">
              <a:solidFill>
                <a:srgbClr val="222222"/>
              </a:solidFill>
              <a:effectLst/>
              <a:latin typeface="Helvetica Neue"/>
            </a:endParaRPr>
          </a:p>
          <a:p>
            <a:pPr fontAlgn="base"/>
            <a:r>
              <a:rPr lang="nl-NL" sz="1800" b="1">
                <a:solidFill>
                  <a:srgbClr val="222222"/>
                </a:solidFill>
                <a:latin typeface="Helvetica Neue"/>
              </a:rPr>
              <a:t>Maak gebruik van elkaars expertise en ervaringen (uitwisselen).</a:t>
            </a:r>
          </a:p>
        </p:txBody>
      </p:sp>
    </p:spTree>
    <p:extLst>
      <p:ext uri="{BB962C8B-B14F-4D97-AF65-F5344CB8AC3E}">
        <p14:creationId xmlns:p14="http://schemas.microsoft.com/office/powerpoint/2010/main" val="237840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223B6-F115-85EF-D753-19514FBD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61" y="827546"/>
            <a:ext cx="5381100" cy="841800"/>
          </a:xfrm>
        </p:spPr>
        <p:txBody>
          <a:bodyPr/>
          <a:lstStyle/>
          <a:p>
            <a:r>
              <a:rPr lang="nl-NL"/>
              <a:t>Evaluatie en terugkoppeling plenair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4AFCFA-0E40-D313-DBF9-68A1838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174" y="4008151"/>
            <a:ext cx="8919028" cy="3416400"/>
          </a:xfrm>
        </p:spPr>
        <p:txBody>
          <a:bodyPr/>
          <a:lstStyle/>
          <a:p>
            <a:pPr marL="146050" indent="0">
              <a:buNone/>
            </a:pPr>
            <a:r>
              <a:rPr lang="nl-NL" sz="1800" b="1"/>
              <a:t>Reminder: beleidsbijeenkomst 24 februari</a:t>
            </a:r>
            <a:endParaRPr lang="nl-NL"/>
          </a:p>
          <a:p>
            <a:pPr marL="146050" indent="0">
              <a:buNone/>
            </a:pPr>
            <a:r>
              <a:rPr lang="nl-NL" sz="1800" b="1"/>
              <a:t>Optioneel: ontwikkelbijeenkomst 15 mei (zie enquête)</a:t>
            </a:r>
          </a:p>
          <a:p>
            <a:endParaRPr lang="nl-NL"/>
          </a:p>
          <a:p>
            <a:endParaRPr lang="nl-NL"/>
          </a:p>
          <a:p>
            <a:pPr marL="146050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5" name="Afbeelding 4" descr="Afbeelding met tekst, schermopname, Lettertype, cirkel&#10;&#10;Automatisch gegenereerde beschrijving">
            <a:extLst>
              <a:ext uri="{FF2B5EF4-FFF2-40B4-BE49-F238E27FC236}">
                <a16:creationId xmlns:a16="http://schemas.microsoft.com/office/drawing/2014/main" id="{C3EC9E2E-CEDE-9B84-915D-E6644763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06" y="2954"/>
            <a:ext cx="3885293" cy="388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10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ctrTitle"/>
          </p:nvPr>
        </p:nvSpPr>
        <p:spPr>
          <a:xfrm>
            <a:off x="1666250" y="2040738"/>
            <a:ext cx="7874700" cy="6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Onze website</a:t>
            </a: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ubTitle" idx="1"/>
          </p:nvPr>
        </p:nvSpPr>
        <p:spPr>
          <a:xfrm>
            <a:off x="1666249" y="2658225"/>
            <a:ext cx="4021041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www.brabantseopleidingsschool.nl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48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F8CE5-EB72-DDCA-28C3-2D4D98D5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E758E9-57C1-F4E2-1DE2-58F3CC47A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/>
              </a:rPr>
              <a:t>13.45 	inloop, koffie/thee</a:t>
            </a:r>
          </a:p>
          <a:p>
            <a:pPr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/>
              </a:rPr>
              <a:t>14.00	</a:t>
            </a:r>
            <a:r>
              <a:rPr lang="nl-NL" sz="1800" kern="100">
                <a:ea typeface="Aptos" panose="020B0004020202020204" pitchFamily="34" charset="0"/>
                <a:cs typeface="Times New Roman"/>
              </a:rPr>
              <a:t>welkom</a:t>
            </a:r>
            <a:r>
              <a:rPr lang="nl-NL" sz="1800" kern="100">
                <a:effectLst/>
                <a:ea typeface="Aptos" panose="020B0004020202020204" pitchFamily="34" charset="0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14.15 -15.15	start ronde 1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15.15-15.30	pauze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15.30-16.30	ronde 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16.30-17.00	afronding en borrel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9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A8E1C-4256-35E2-BCD3-D5BB4921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7DC02-4913-AA82-B7F8-E86F2595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 inhoudelijk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1B40D0-3498-2394-C098-D0CD1D546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374" y="1647575"/>
            <a:ext cx="5532911" cy="3416400"/>
          </a:xfrm>
        </p:spPr>
        <p:txBody>
          <a:bodyPr/>
          <a:lstStyle/>
          <a:p>
            <a:r>
              <a:rPr lang="nl-NL" sz="1800"/>
              <a:t>Korte kennismaking ontwikkelteam inductie</a:t>
            </a:r>
          </a:p>
          <a:p>
            <a:r>
              <a:rPr lang="nl-NL" sz="1800"/>
              <a:t>Inductie</a:t>
            </a:r>
          </a:p>
          <a:p>
            <a:r>
              <a:rPr lang="nl-NL" sz="1800"/>
              <a:t>Veranderende doelgroep</a:t>
            </a:r>
          </a:p>
          <a:p>
            <a:r>
              <a:rPr lang="nl-NL" sz="1800"/>
              <a:t>Beleid </a:t>
            </a:r>
            <a:r>
              <a:rPr lang="nl-NL" sz="1800">
                <a:sym typeface="Wingdings" panose="05000000000000000000" pitchFamily="2" charset="2"/>
              </a:rPr>
              <a:t> realiteit</a:t>
            </a:r>
          </a:p>
          <a:p>
            <a:r>
              <a:rPr lang="nl-NL" sz="1800">
                <a:sym typeface="Wingdings" panose="05000000000000000000" pitchFamily="2" charset="2"/>
              </a:rPr>
              <a:t>Het driejarig inductieprogramma</a:t>
            </a:r>
            <a:endParaRPr lang="nl-NL" sz="1800"/>
          </a:p>
          <a:p>
            <a:r>
              <a:rPr lang="nl-NL" sz="1800"/>
              <a:t>Uitwisseling in groepen</a:t>
            </a:r>
          </a:p>
          <a:p>
            <a:r>
              <a:rPr lang="nl-NL" sz="1800"/>
              <a:t>Plenair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47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78D5-ABB3-2F55-310A-DB1B13E5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Kennismaking ontwikkelteam inductie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62FE96-A713-4F18-3F30-CE4B6F545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375" y="1501925"/>
            <a:ext cx="7746340" cy="3641575"/>
          </a:xfrm>
        </p:spPr>
        <p:txBody>
          <a:bodyPr/>
          <a:lstStyle/>
          <a:p>
            <a:r>
              <a:rPr lang="nl-NL" sz="1400" b="1"/>
              <a:t>Cindy Bosma, </a:t>
            </a:r>
            <a:r>
              <a:rPr lang="nl-NL" sz="1400"/>
              <a:t>docentencoach en schoolopleider </a:t>
            </a:r>
            <a:r>
              <a:rPr lang="nl-NL" sz="1400" err="1"/>
              <a:t>Newman</a:t>
            </a:r>
            <a:r>
              <a:rPr lang="nl-NL" sz="1400"/>
              <a:t> College</a:t>
            </a:r>
            <a:br>
              <a:rPr lang="nl-NL" sz="1400"/>
            </a:br>
            <a:endParaRPr lang="nl-NL" sz="1400"/>
          </a:p>
          <a:p>
            <a:r>
              <a:rPr lang="nl-NL" sz="1400" b="1"/>
              <a:t>Bart Brekelmans</a:t>
            </a:r>
            <a:r>
              <a:rPr lang="nl-NL" sz="1400"/>
              <a:t>, docentencoach Koning Willem II College</a:t>
            </a:r>
            <a:br>
              <a:rPr lang="nl-NL" sz="1400"/>
            </a:br>
            <a:endParaRPr lang="nl-NL" sz="1400"/>
          </a:p>
          <a:p>
            <a:r>
              <a:rPr lang="nl-NL" sz="1400" b="1"/>
              <a:t>Brenda </a:t>
            </a:r>
            <a:r>
              <a:rPr lang="nl-NL" sz="1400" b="1" err="1"/>
              <a:t>Cervenka</a:t>
            </a:r>
            <a:r>
              <a:rPr lang="nl-NL" sz="1400"/>
              <a:t>: teamleider en instituutsopleider </a:t>
            </a:r>
            <a:r>
              <a:rPr lang="nl-NL" sz="1400" err="1"/>
              <a:t>Fontys</a:t>
            </a:r>
            <a:r>
              <a:rPr lang="nl-NL" sz="1400"/>
              <a:t> ALO</a:t>
            </a:r>
            <a:br>
              <a:rPr lang="nl-NL" sz="1400"/>
            </a:br>
            <a:endParaRPr lang="nl-NL" sz="1400"/>
          </a:p>
          <a:p>
            <a:r>
              <a:rPr lang="nl-NL" sz="1400" b="1"/>
              <a:t>Teun </a:t>
            </a:r>
            <a:r>
              <a:rPr lang="nl-NL" sz="1400" b="1" err="1"/>
              <a:t>Ligtvoet</a:t>
            </a:r>
            <a:r>
              <a:rPr lang="nl-NL" sz="1400"/>
              <a:t>: docentencoach De Nassau</a:t>
            </a:r>
            <a:br>
              <a:rPr lang="nl-NL" sz="1400"/>
            </a:br>
            <a:endParaRPr lang="nl-NL" sz="1400"/>
          </a:p>
          <a:p>
            <a:r>
              <a:rPr lang="nl-NL" sz="1400" b="1"/>
              <a:t>Karin van Haaren</a:t>
            </a:r>
            <a:r>
              <a:rPr lang="nl-NL" sz="1400"/>
              <a:t>: docentencoach en schoolopleider Reeshofcollege</a:t>
            </a:r>
            <a:br>
              <a:rPr lang="nl-NL" sz="1400"/>
            </a:br>
            <a:endParaRPr lang="nl-NL" sz="1400"/>
          </a:p>
          <a:p>
            <a:r>
              <a:rPr lang="nl-NL" sz="1400" b="1"/>
              <a:t>Mado Remkes</a:t>
            </a:r>
            <a:r>
              <a:rPr lang="nl-NL" sz="1400"/>
              <a:t>: </a:t>
            </a:r>
            <a:r>
              <a:rPr lang="nl-NL" sz="1400" err="1"/>
              <a:t>bestuurscoördinator</a:t>
            </a:r>
            <a:r>
              <a:rPr lang="nl-NL" sz="1400"/>
              <a:t> BOS (SOVOT) en voorzitter ontwikkelteam inductie</a:t>
            </a:r>
          </a:p>
          <a:p>
            <a:pPr marL="14605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3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1465814" y="762232"/>
            <a:ext cx="538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"/>
              <a:t>De partners van BOS </a:t>
            </a:r>
            <a:endParaRPr/>
          </a:p>
        </p:txBody>
      </p:sp>
      <p:pic>
        <p:nvPicPr>
          <p:cNvPr id="8" name="Afbeelding 7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13CA013C-F258-96F9-D895-42E5E888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814" y="1456871"/>
            <a:ext cx="4664221" cy="3435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D51AC-749F-FCAA-6B2C-ADE1999C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Inductie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2A1EF5-8C55-42E4-E0E2-90581B430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374" y="1647575"/>
            <a:ext cx="5714339" cy="3416400"/>
          </a:xfrm>
        </p:spPr>
        <p:txBody>
          <a:bodyPr/>
          <a:lstStyle/>
          <a:p>
            <a:r>
              <a:rPr lang="nl-NL" sz="1800"/>
              <a:t>Wat is inductie?</a:t>
            </a:r>
          </a:p>
          <a:p>
            <a:r>
              <a:rPr lang="nl-NL" sz="1800"/>
              <a:t>Wanneer spreken we over de inductiefase?</a:t>
            </a:r>
          </a:p>
          <a:p>
            <a:r>
              <a:rPr lang="nl-NL" sz="1800"/>
              <a:t>Onder een inductieprogramma verstaan we een geheel aan activiteiten om starters te begeleiden in hun ontwikkeling en om hun plek in de organisatie te vinden (Schellings et al., 2019)</a:t>
            </a:r>
          </a:p>
        </p:txBody>
      </p:sp>
      <p:pic>
        <p:nvPicPr>
          <p:cNvPr id="1028" name="Picture 4" descr="Waarom je vóór de eerste werkdag al moet beginnen met onboarden - Boom  Management">
            <a:extLst>
              <a:ext uri="{FF2B5EF4-FFF2-40B4-BE49-F238E27FC236}">
                <a16:creationId xmlns:a16="http://schemas.microsoft.com/office/drawing/2014/main" id="{226BBB23-8433-C790-1CFD-64824215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93" y="31788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92112-C3F0-7E2E-3F90-37030DB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inductie?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D41AAC-3383-ECED-96A2-1E3EB8809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374" y="1647575"/>
            <a:ext cx="5191825" cy="3416400"/>
          </a:xfrm>
        </p:spPr>
        <p:txBody>
          <a:bodyPr/>
          <a:lstStyle/>
          <a:p>
            <a:r>
              <a:rPr lang="nl-NL" sz="1800"/>
              <a:t>Landing van docenten op een nieuwe school</a:t>
            </a:r>
          </a:p>
          <a:p>
            <a:r>
              <a:rPr lang="nl-NL" sz="1800"/>
              <a:t>Voorkoming van uitval van docenten</a:t>
            </a:r>
          </a:p>
          <a:p>
            <a:r>
              <a:rPr lang="nl-NL" sz="1800"/>
              <a:t>Goed werkgeverschap</a:t>
            </a:r>
          </a:p>
          <a:p>
            <a:r>
              <a:rPr lang="nl-NL" sz="1800"/>
              <a:t>Perspectief van personeelstekort</a:t>
            </a:r>
          </a:p>
          <a:p>
            <a:r>
              <a:rPr lang="nl-NL" sz="1800"/>
              <a:t>…</a:t>
            </a:r>
          </a:p>
          <a:p>
            <a:pPr marL="146050" indent="0">
              <a:buNone/>
            </a:pPr>
            <a:endParaRPr lang="nl-NL"/>
          </a:p>
        </p:txBody>
      </p:sp>
      <p:pic>
        <p:nvPicPr>
          <p:cNvPr id="4" name="Picture 2" descr="Stichting Meerkring - Primair Onderwijs Amersfoort &gt; Werken bij &gt;  Begeleidingstraject startende leerkracht">
            <a:extLst>
              <a:ext uri="{FF2B5EF4-FFF2-40B4-BE49-F238E27FC236}">
                <a16:creationId xmlns:a16="http://schemas.microsoft.com/office/drawing/2014/main" id="{9D553331-07F3-A542-5FF2-A5F1C9B8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79" y="3003054"/>
            <a:ext cx="2215816" cy="18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F92D5-F96C-90C1-AF04-D5878EAA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Veranderende doelgroep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0643BF-7CE0-31CF-19CD-3C6959DFA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489" y="1502432"/>
            <a:ext cx="6577939" cy="3416400"/>
          </a:xfrm>
        </p:spPr>
        <p:txBody>
          <a:bodyPr/>
          <a:lstStyle/>
          <a:p>
            <a:pPr marL="146050" indent="0">
              <a:buNone/>
            </a:pPr>
            <a:r>
              <a:rPr lang="nl-NL" sz="1800"/>
              <a:t>Naast de ‘reguliere starter’ die een vierjarige lerarenopleiding heeft afgerond:</a:t>
            </a:r>
          </a:p>
          <a:p>
            <a:r>
              <a:rPr lang="nl-NL" sz="1800" err="1"/>
              <a:t>Zij-instroom</a:t>
            </a:r>
            <a:r>
              <a:rPr lang="nl-NL" sz="1800"/>
              <a:t> / carrière </a:t>
            </a:r>
            <a:r>
              <a:rPr lang="nl-NL" sz="1800" err="1"/>
              <a:t>switchers</a:t>
            </a:r>
            <a:r>
              <a:rPr lang="nl-NL" sz="1800"/>
              <a:t> </a:t>
            </a:r>
          </a:p>
          <a:p>
            <a:r>
              <a:rPr lang="nl-NL" sz="1800"/>
              <a:t>(Deeltijd) collega’s in opleiding</a:t>
            </a:r>
          </a:p>
          <a:p>
            <a:r>
              <a:rPr lang="nl-NL" sz="1800" err="1"/>
              <a:t>Internationals</a:t>
            </a:r>
            <a:endParaRPr lang="nl-NL" sz="1800"/>
          </a:p>
          <a:p>
            <a:r>
              <a:rPr lang="nl-NL" sz="1800"/>
              <a:t>Kop- en master-collega’s in opleiding</a:t>
            </a:r>
          </a:p>
          <a:p>
            <a:r>
              <a:rPr lang="nl-NL" sz="1800"/>
              <a:t>Ervaren nieuwe collega’s</a:t>
            </a:r>
          </a:p>
          <a:p>
            <a:r>
              <a:rPr lang="nl-NL" sz="1800"/>
              <a:t>…</a:t>
            </a:r>
          </a:p>
          <a:p>
            <a:endParaRPr lang="nl-NL" sz="1800"/>
          </a:p>
          <a:p>
            <a:pPr marL="146050" indent="0">
              <a:buNone/>
            </a:pPr>
            <a:r>
              <a:rPr lang="nl-NL" sz="1800"/>
              <a:t>Dit vraagt om maatwerk in de inductiefase!</a:t>
            </a:r>
          </a:p>
          <a:p>
            <a:pPr marL="14605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72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DA14A-C49E-C332-E0F3-03859880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477A3-1A57-6D41-D1EE-EEF39B09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Inductieprogramma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B3D3E6-09DF-F0B8-C788-4FA959DC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260" y="1582261"/>
            <a:ext cx="7797139" cy="3416400"/>
          </a:xfrm>
        </p:spPr>
        <p:txBody>
          <a:bodyPr/>
          <a:lstStyle/>
          <a:p>
            <a:pPr marL="146050" indent="0">
              <a:buNone/>
            </a:pPr>
            <a:r>
              <a:rPr lang="nl-NL" sz="1800" b="0" i="0">
                <a:effectLst/>
              </a:rPr>
              <a:t>In de CAO Voortgezet Onderwijs is opgenomen dat startende leraren vanaf het schooljaar 2024-2025 recht hebben op een driejarig inductieprogramma, inclusief de benodigde tijd. Op schoolniveau kan aan deze verplichting invulling gegeven worden.</a:t>
            </a:r>
          </a:p>
          <a:p>
            <a:pPr marL="146050" indent="0">
              <a:buNone/>
            </a:pPr>
            <a:endParaRPr lang="nl-NL" sz="1800" b="0" i="0">
              <a:effectLst/>
            </a:endParaRPr>
          </a:p>
          <a:p>
            <a:r>
              <a:rPr lang="nl-NL" sz="1800"/>
              <a:t>Definitie starter: drie jaar na aanstelling eerste docentenfunctie.</a:t>
            </a:r>
          </a:p>
          <a:p>
            <a:endParaRPr lang="nl-NL" sz="1800"/>
          </a:p>
          <a:p>
            <a:r>
              <a:rPr lang="nl-NL" sz="1800"/>
              <a:t>Definitie nieuwbenoemde: een ervaren docent op een nieuwe school.</a:t>
            </a:r>
          </a:p>
          <a:p>
            <a:endParaRPr lang="nl-NL" sz="1800"/>
          </a:p>
          <a:p>
            <a:pPr marL="146050" indent="0">
              <a:buNone/>
            </a:pPr>
            <a:r>
              <a:rPr lang="nl-NL" sz="1800"/>
              <a:t>Dit vraagt om maatwerk!</a:t>
            </a:r>
          </a:p>
          <a:p>
            <a:pPr marL="14605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6109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A0256ACA5334FA4A3BA51F3D8B3F3" ma:contentTypeVersion="12" ma:contentTypeDescription="Een nieuw document maken." ma:contentTypeScope="" ma:versionID="30e6e5a8a83988b35988b397ce50895c">
  <xsd:schema xmlns:xsd="http://www.w3.org/2001/XMLSchema" xmlns:xs="http://www.w3.org/2001/XMLSchema" xmlns:p="http://schemas.microsoft.com/office/2006/metadata/properties" xmlns:ns2="3f358ec9-2782-4229-9836-e973b2fd6cb6" xmlns:ns3="fd279ee8-5e73-4bdd-a74c-d71e0c9717ce" targetNamespace="http://schemas.microsoft.com/office/2006/metadata/properties" ma:root="true" ma:fieldsID="a06a7bf556c066ef6274cb80a8e335d9" ns2:_="" ns3:_="">
    <xsd:import namespace="3f358ec9-2782-4229-9836-e973b2fd6cb6"/>
    <xsd:import namespace="fd279ee8-5e73-4bdd-a74c-d71e0c971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58ec9-2782-4229-9836-e973b2fd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d04e0b8-1213-4358-9e74-527f74e4e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9ee8-5e73-4bdd-a74c-d71e0c9717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accfeb-7402-46e2-8f4c-5f7ad26bb8cd}" ma:internalName="TaxCatchAll" ma:showField="CatchAllData" ma:web="fd279ee8-5e73-4bdd-a74c-d71e0c971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58ec9-2782-4229-9836-e973b2fd6cb6">
      <Terms xmlns="http://schemas.microsoft.com/office/infopath/2007/PartnerControls"/>
    </lcf76f155ced4ddcb4097134ff3c332f>
    <TaxCatchAll xmlns="fd279ee8-5e73-4bdd-a74c-d71e0c9717ce" xsi:nil="true"/>
  </documentManagement>
</p:properties>
</file>

<file path=customXml/itemProps1.xml><?xml version="1.0" encoding="utf-8"?>
<ds:datastoreItem xmlns:ds="http://schemas.openxmlformats.org/officeDocument/2006/customXml" ds:itemID="{D1942780-CB8D-4392-BC91-600062D486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65550-4A0B-4921-B928-9D94C886EA9A}"/>
</file>

<file path=customXml/itemProps3.xml><?xml version="1.0" encoding="utf-8"?>
<ds:datastoreItem xmlns:ds="http://schemas.openxmlformats.org/officeDocument/2006/customXml" ds:itemID="{877B69EA-0D63-4D5B-AF88-903568BEFA9F}">
  <ds:schemaRefs>
    <ds:schemaRef ds:uri="3f358ec9-2782-4229-9836-e973b2fd6cb6"/>
    <ds:schemaRef ds:uri="fd279ee8-5e73-4bdd-a74c-d71e0c9717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Brabantse OpleidingsSchool</vt:lpstr>
      <vt:lpstr>Programma</vt:lpstr>
      <vt:lpstr>Programma inhoudelijk</vt:lpstr>
      <vt:lpstr>Kennismaking ontwikkelteam inductie</vt:lpstr>
      <vt:lpstr>De partners van BOS </vt:lpstr>
      <vt:lpstr>Inductie</vt:lpstr>
      <vt:lpstr>Waarom inductie?</vt:lpstr>
      <vt:lpstr>Veranderende doelgroep</vt:lpstr>
      <vt:lpstr>Inductieprogramma</vt:lpstr>
      <vt:lpstr>BOS Inductiebeleid</vt:lpstr>
      <vt:lpstr>Ronde 1: uitwisselen a.d.h.v. onderwerpen</vt:lpstr>
      <vt:lpstr>PowerPoint Presentation</vt:lpstr>
      <vt:lpstr>Ronde 1: uitwisselen a.d.h.v. onderwerpen</vt:lpstr>
      <vt:lpstr>PowerPoint Presentation</vt:lpstr>
      <vt:lpstr>Ronde 2: invulling programma en maatwerk</vt:lpstr>
      <vt:lpstr>Ronde 2  invulling programma en maatwerk</vt:lpstr>
      <vt:lpstr>Evaluatie en terugkoppeling plenair</vt:lpstr>
      <vt:lpstr>Onze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Brabantse OpleidingsSchool ||  BOS</dc:title>
  <dc:creator>Sabijn Vijlbrief</dc:creator>
  <cp:revision>1</cp:revision>
  <dcterms:modified xsi:type="dcterms:W3CDTF">2025-01-30T14:39:32Z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0x010100C9DA0256ACA5334FA4A3BA51F3D8B3F3</vt:lpwstr>
  </property>
</Properties>
</file>